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306" r:id="rId5"/>
    <p:sldId id="313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AE214B1-8A29-49D3-8C8F-0D1CA73936F0}">
          <p14:sldIdLst>
            <p14:sldId id="306"/>
          </p14:sldIdLst>
        </p14:section>
        <p14:section name="Sekcja bez tytułu" id="{08B90F12-5B8E-4B31-AF87-8EBB4FD66B5D}">
          <p14:sldIdLst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230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23CA95F9-8BCF-40C1-B842-BCFFD43632F6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l-PL" noProof="0" dirty="0">
              <a:solidFill>
                <a:schemeClr val="bg1"/>
              </a:solidFill>
            </a:rPr>
            <a:t>Daria Dębicka</a:t>
          </a:r>
          <a:br>
            <a:rPr lang="pl-PL" noProof="0" dirty="0">
              <a:solidFill>
                <a:schemeClr val="bg1"/>
              </a:solidFill>
            </a:rPr>
          </a:br>
          <a:r>
            <a:rPr lang="pl-PL" noProof="0" dirty="0">
              <a:solidFill>
                <a:schemeClr val="bg1"/>
              </a:solidFill>
            </a:rPr>
            <a:t>Kolarstwo</a:t>
          </a:r>
        </a:p>
      </dgm:t>
    </dgm:pt>
    <dgm:pt modelId="{FC4F4986-5DCD-4DC2-B7FD-2C5FABEF9979}" type="parTrans" cxnId="{E6EDE7CF-5B3F-4E2C-99EE-D5462F0EC9CE}">
      <dgm:prSet/>
      <dgm:spPr/>
      <dgm:t>
        <a:bodyPr rtlCol="0"/>
        <a:lstStyle/>
        <a:p>
          <a:pPr rtl="0"/>
          <a:endParaRPr lang="pl-PL" noProof="0" dirty="0"/>
        </a:p>
      </dgm:t>
    </dgm:pt>
    <dgm:pt modelId="{D868EA7F-D868-4231-86D5-66D9B2DF2F62}" type="sibTrans" cxnId="{E6EDE7CF-5B3F-4E2C-99EE-D5462F0EC9CE}">
      <dgm:prSet/>
      <dgm:spPr/>
      <dgm:t>
        <a:bodyPr rtlCol="0"/>
        <a:lstStyle/>
        <a:p>
          <a:pPr rtl="0"/>
          <a:endParaRPr lang="pl-PL" noProof="0" dirty="0"/>
        </a:p>
      </dgm:t>
    </dgm:pt>
    <dgm:pt modelId="{1E293C9C-50F7-4DF0-A45F-EF6AA41E15B2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l-PL" noProof="0" dirty="0">
              <a:solidFill>
                <a:schemeClr val="bg1"/>
              </a:solidFill>
            </a:rPr>
            <a:t>Daria </a:t>
          </a:r>
          <a:r>
            <a:rPr lang="pl-PL" noProof="0" dirty="0" err="1">
              <a:solidFill>
                <a:schemeClr val="bg1"/>
              </a:solidFill>
            </a:rPr>
            <a:t>Ostrycharz</a:t>
          </a:r>
          <a:br>
            <a:rPr lang="pl-PL" noProof="0" dirty="0">
              <a:solidFill>
                <a:schemeClr val="bg1"/>
              </a:solidFill>
            </a:rPr>
          </a:br>
          <a:r>
            <a:rPr lang="pl-PL" noProof="0" dirty="0">
              <a:solidFill>
                <a:schemeClr val="bg1"/>
              </a:solidFill>
            </a:rPr>
            <a:t>Kolarstwo</a:t>
          </a:r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pl-PL" noProof="0" dirty="0"/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pl-PL" noProof="0" dirty="0"/>
        </a:p>
      </dgm:t>
    </dgm:pt>
    <dgm:pt modelId="{DA3F2F2F-B5A8-4CFD-ABCE-1BC48CD913AF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l-PL" noProof="0" dirty="0">
              <a:solidFill>
                <a:schemeClr val="bg1"/>
              </a:solidFill>
            </a:rPr>
            <a:t>Julia </a:t>
          </a:r>
          <a:r>
            <a:rPr lang="pl-PL" noProof="0" dirty="0" err="1">
              <a:solidFill>
                <a:schemeClr val="bg1"/>
              </a:solidFill>
            </a:rPr>
            <a:t>Szyjkowska</a:t>
          </a:r>
          <a:br>
            <a:rPr lang="pl-PL" noProof="0" dirty="0">
              <a:solidFill>
                <a:schemeClr val="bg1"/>
              </a:solidFill>
            </a:rPr>
          </a:br>
          <a:r>
            <a:rPr lang="pl-PL" noProof="0" dirty="0">
              <a:solidFill>
                <a:schemeClr val="bg1"/>
              </a:solidFill>
            </a:rPr>
            <a:t>Kickboxing</a:t>
          </a:r>
        </a:p>
      </dgm:t>
    </dgm:pt>
    <dgm:pt modelId="{D4AFA5E0-6624-49A6-B10B-4FFA7483C001}" type="parTrans" cxnId="{307321D6-32A9-4F29-A35B-8328C6417311}">
      <dgm:prSet/>
      <dgm:spPr/>
      <dgm:t>
        <a:bodyPr rtlCol="0"/>
        <a:lstStyle/>
        <a:p>
          <a:pPr rtl="0"/>
          <a:endParaRPr lang="pl-PL" noProof="0" dirty="0"/>
        </a:p>
      </dgm:t>
    </dgm:pt>
    <dgm:pt modelId="{038FE749-6004-418E-86C7-7C1B1D7930F4}" type="sibTrans" cxnId="{307321D6-32A9-4F29-A35B-8328C6417311}">
      <dgm:prSet/>
      <dgm:spPr/>
      <dgm:t>
        <a:bodyPr rtlCol="0"/>
        <a:lstStyle/>
        <a:p>
          <a:pPr rtl="0"/>
          <a:endParaRPr lang="pl-PL" noProof="0" dirty="0"/>
        </a:p>
      </dgm:t>
    </dgm:pt>
    <dgm:pt modelId="{B2F9B3BC-1849-4A4A-BBE4-752B9B492C76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l-PL" noProof="0" dirty="0">
              <a:solidFill>
                <a:schemeClr val="bg1"/>
              </a:solidFill>
            </a:rPr>
            <a:t>Nikodem </a:t>
          </a:r>
          <a:r>
            <a:rPr lang="pl-PL" noProof="0" dirty="0" err="1">
              <a:solidFill>
                <a:schemeClr val="bg1"/>
              </a:solidFill>
            </a:rPr>
            <a:t>Siałkowski</a:t>
          </a:r>
          <a:br>
            <a:rPr lang="pl-PL" noProof="0" dirty="0">
              <a:solidFill>
                <a:schemeClr val="bg1"/>
              </a:solidFill>
            </a:rPr>
          </a:br>
          <a:r>
            <a:rPr lang="pl-PL" noProof="0" dirty="0">
              <a:solidFill>
                <a:schemeClr val="bg1"/>
              </a:solidFill>
            </a:rPr>
            <a:t>Kolarstwo</a:t>
          </a:r>
        </a:p>
      </dgm:t>
    </dgm:pt>
    <dgm:pt modelId="{48FD486C-824F-4590-8CFC-BC1053E533DD}" type="parTrans" cxnId="{BB48F2B9-3F80-43D5-9223-76526A774C2D}">
      <dgm:prSet/>
      <dgm:spPr/>
      <dgm:t>
        <a:bodyPr rtlCol="0"/>
        <a:lstStyle/>
        <a:p>
          <a:pPr rtl="0"/>
          <a:endParaRPr lang="pl-PL" noProof="0" dirty="0"/>
        </a:p>
      </dgm:t>
    </dgm:pt>
    <dgm:pt modelId="{2946CE56-B018-4C0E-918D-0B36D170024F}" type="sibTrans" cxnId="{BB48F2B9-3F80-43D5-9223-76526A774C2D}">
      <dgm:prSet/>
      <dgm:spPr/>
      <dgm:t>
        <a:bodyPr rtlCol="0"/>
        <a:lstStyle/>
        <a:p>
          <a:pPr rtl="0"/>
          <a:endParaRPr lang="pl-PL" noProof="0" dirty="0"/>
        </a:p>
      </dgm:t>
    </dgm:pt>
    <dgm:pt modelId="{C79FFDC8-17B2-4FE7-835F-F1AECD38AB2A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l-PL" b="1" noProof="0" dirty="0">
              <a:solidFill>
                <a:schemeClr val="bg1"/>
              </a:solidFill>
              <a:latin typeface="+mj-lt"/>
            </a:rPr>
            <a:t>Eliza </a:t>
          </a:r>
          <a:r>
            <a:rPr lang="pl-PL" b="1" noProof="0" dirty="0" err="1">
              <a:solidFill>
                <a:schemeClr val="bg1"/>
              </a:solidFill>
              <a:latin typeface="+mj-lt"/>
            </a:rPr>
            <a:t>Rabażyńska</a:t>
          </a:r>
          <a:endParaRPr lang="pl-PL" b="1" noProof="0" dirty="0">
            <a:solidFill>
              <a:schemeClr val="bg1"/>
            </a:solidFill>
            <a:latin typeface="+mj-lt"/>
          </a:endParaRPr>
        </a:p>
        <a:p>
          <a:pPr algn="ctr">
            <a:lnSpc>
              <a:spcPct val="100000"/>
            </a:lnSpc>
          </a:pPr>
          <a:r>
            <a:rPr lang="pl-PL" b="1" noProof="0" dirty="0">
              <a:solidFill>
                <a:schemeClr val="bg1"/>
              </a:solidFill>
              <a:latin typeface="+mj-lt"/>
            </a:rPr>
            <a:t>Kolarstwo</a:t>
          </a:r>
        </a:p>
      </dgm:t>
    </dgm:pt>
    <dgm:pt modelId="{AC90B52A-4D32-477E-8DE7-4538111C0C25}" type="parTrans" cxnId="{6763B287-68F3-4F0C-A320-838C037916F7}">
      <dgm:prSet/>
      <dgm:spPr/>
      <dgm:t>
        <a:bodyPr/>
        <a:lstStyle/>
        <a:p>
          <a:endParaRPr lang="pl-PL"/>
        </a:p>
      </dgm:t>
    </dgm:pt>
    <dgm:pt modelId="{4EC053CF-97BC-4C1C-97D4-CCBF18FFF55C}" type="sibTrans" cxnId="{6763B287-68F3-4F0C-A320-838C037916F7}">
      <dgm:prSet/>
      <dgm:spPr/>
      <dgm:t>
        <a:bodyPr/>
        <a:lstStyle/>
        <a:p>
          <a:endParaRPr lang="pl-PL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C839EE18-CC83-4FD8-87B3-F104A2CF89B7}" type="pres">
      <dgm:prSet presAssocID="{C79FFDC8-17B2-4FE7-835F-F1AECD38AB2A}" presName="compNode" presStyleCnt="0"/>
      <dgm:spPr/>
    </dgm:pt>
    <dgm:pt modelId="{8B234448-7469-47E9-976F-6AD74D92ABAC}" type="pres">
      <dgm:prSet presAssocID="{C79FFDC8-17B2-4FE7-835F-F1AECD38AB2A}" presName="topSpace" presStyleCnt="0"/>
      <dgm:spPr/>
    </dgm:pt>
    <dgm:pt modelId="{F432338C-77E9-4EFA-8CEE-5FDFC3FFFAAD}" type="pres">
      <dgm:prSet presAssocID="{C79FFDC8-17B2-4FE7-835F-F1AECD38AB2A}" presName="photoElip" presStyleLbl="node1" presStyleIdx="0" presStyleCnt="5" custLinFactNeighborX="1822" custLinFactNeighborY="-27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1B3D6E5-A0B1-4220-A84A-FF29BB06035B}" type="pres">
      <dgm:prSet presAssocID="{C79FFDC8-17B2-4FE7-835F-F1AECD38AB2A}" presName="iconSpace" presStyleCnt="0"/>
      <dgm:spPr/>
    </dgm:pt>
    <dgm:pt modelId="{E81B6CC7-14A8-425A-AF68-F4558773E516}" type="pres">
      <dgm:prSet presAssocID="{C79FFDC8-17B2-4FE7-835F-F1AECD38AB2A}" presName="nameTx" presStyleLbl="revTx" presStyleIdx="0" presStyleCnt="10" custScaleY="85347">
        <dgm:presLayoutVars>
          <dgm:chMax val="0"/>
          <dgm:chPref val="0"/>
        </dgm:presLayoutVars>
      </dgm:prSet>
      <dgm:spPr/>
    </dgm:pt>
    <dgm:pt modelId="{B40DC8AD-8738-4B08-A932-7CC6DF11FF02}" type="pres">
      <dgm:prSet presAssocID="{C79FFDC8-17B2-4FE7-835F-F1AECD38AB2A}" presName="txSpace" presStyleCnt="0"/>
      <dgm:spPr/>
    </dgm:pt>
    <dgm:pt modelId="{7C6259D7-8F20-44DC-A38F-D452F980CA47}" type="pres">
      <dgm:prSet presAssocID="{C79FFDC8-17B2-4FE7-835F-F1AECD38AB2A}" presName="desTx" presStyleLbl="revTx" presStyleIdx="1" presStyleCnt="10">
        <dgm:presLayoutVars/>
      </dgm:prSet>
      <dgm:spPr/>
    </dgm:pt>
    <dgm:pt modelId="{A5B95A13-56C3-4118-A453-96BDA5524670}" type="pres">
      <dgm:prSet presAssocID="{C79FFDC8-17B2-4FE7-835F-F1AECD38AB2A}" presName="bottSpace" presStyleCnt="0"/>
      <dgm:spPr/>
    </dgm:pt>
    <dgm:pt modelId="{B98A31A5-1D04-49D3-AB88-A4A6E7285C4D}" type="pres">
      <dgm:prSet presAssocID="{4EC053CF-97BC-4C1C-97D4-CCBF18FFF55C}" presName="sibTrans" presStyleCnt="0"/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1" presStyleCnt="5"/>
      <dgm:spPr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2" presStyleCnt="10" custScaleY="149945" custLinFactNeighborY="44680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3" presStyleCnt="10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4" presStyleCnt="10" custScaleY="166623" custLinFactNeighborY="44680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5" presStyleCnt="10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6" presStyleCnt="10" custScaleY="149945" custLinFactNeighborY="44680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7" presStyleCnt="10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4" presStyleCnt="5"/>
      <dgm:spPr>
        <a:blipFill>
          <a:blip xmlns:r="http://schemas.openxmlformats.org/officeDocument/2006/relationships" r:embed="rId5"/>
          <a:srcRect/>
          <a:stretch>
            <a:fillRect t="-3000" b="-3000"/>
          </a:stretch>
        </a:blipFill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8" presStyleCnt="10" custScaleY="141606" custLinFactNeighborY="44680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9" presStyleCnt="10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2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6763B287-68F3-4F0C-A320-838C037916F7}" srcId="{5C72703F-EB58-4B0C-8B2A-EDF2A51B2C6C}" destId="{C79FFDC8-17B2-4FE7-835F-F1AECD38AB2A}" srcOrd="0" destOrd="0" parTransId="{AC90B52A-4D32-477E-8DE7-4538111C0C25}" sibTransId="{4EC053CF-97BC-4C1C-97D4-CCBF18FFF55C}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4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1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3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1E937CE0-666F-48E2-B370-10EA140CB85B}" type="presOf" srcId="{C79FFDC8-17B2-4FE7-835F-F1AECD38AB2A}" destId="{E81B6CC7-14A8-425A-AF68-F4558773E516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0189BA09-6F21-4617-9F14-4DBF2C409166}" type="presParOf" srcId="{BF30E86D-EAFC-44CE-B56C-D7C5EC7742F3}" destId="{C839EE18-CC83-4FD8-87B3-F104A2CF89B7}" srcOrd="0" destOrd="0" presId="urn:microsoft.com/office/officeart/2019/1/layout/PeoplePortraitsList"/>
    <dgm:cxn modelId="{AB0CC33B-FB3D-4DE6-89BF-967E2CCF8A4D}" type="presParOf" srcId="{C839EE18-CC83-4FD8-87B3-F104A2CF89B7}" destId="{8B234448-7469-47E9-976F-6AD74D92ABAC}" srcOrd="0" destOrd="0" presId="urn:microsoft.com/office/officeart/2019/1/layout/PeoplePortraitsList"/>
    <dgm:cxn modelId="{4A988FAE-82EB-43BB-86B7-AD3A5E46AFBF}" type="presParOf" srcId="{C839EE18-CC83-4FD8-87B3-F104A2CF89B7}" destId="{F432338C-77E9-4EFA-8CEE-5FDFC3FFFAAD}" srcOrd="1" destOrd="0" presId="urn:microsoft.com/office/officeart/2019/1/layout/PeoplePortraitsList"/>
    <dgm:cxn modelId="{A712E645-1C56-47FB-A107-A4FD7D631B97}" type="presParOf" srcId="{C839EE18-CC83-4FD8-87B3-F104A2CF89B7}" destId="{A1B3D6E5-A0B1-4220-A84A-FF29BB06035B}" srcOrd="2" destOrd="0" presId="urn:microsoft.com/office/officeart/2019/1/layout/PeoplePortraitsList"/>
    <dgm:cxn modelId="{F4E694B9-5179-492C-A166-6D1021C02770}" type="presParOf" srcId="{C839EE18-CC83-4FD8-87B3-F104A2CF89B7}" destId="{E81B6CC7-14A8-425A-AF68-F4558773E516}" srcOrd="3" destOrd="0" presId="urn:microsoft.com/office/officeart/2019/1/layout/PeoplePortraitsList"/>
    <dgm:cxn modelId="{AC81C46E-4D95-4B24-BE0D-4AEF8A0963A4}" type="presParOf" srcId="{C839EE18-CC83-4FD8-87B3-F104A2CF89B7}" destId="{B40DC8AD-8738-4B08-A932-7CC6DF11FF02}" srcOrd="4" destOrd="0" presId="urn:microsoft.com/office/officeart/2019/1/layout/PeoplePortraitsList"/>
    <dgm:cxn modelId="{2F12EDFE-D0C4-4F63-B5E4-0770D39AAB2C}" type="presParOf" srcId="{C839EE18-CC83-4FD8-87B3-F104A2CF89B7}" destId="{7C6259D7-8F20-44DC-A38F-D452F980CA47}" srcOrd="5" destOrd="0" presId="urn:microsoft.com/office/officeart/2019/1/layout/PeoplePortraitsList"/>
    <dgm:cxn modelId="{3F9C0966-9CEF-4C60-90FA-C02C37543778}" type="presParOf" srcId="{C839EE18-CC83-4FD8-87B3-F104A2CF89B7}" destId="{A5B95A13-56C3-4118-A453-96BDA5524670}" srcOrd="6" destOrd="0" presId="urn:microsoft.com/office/officeart/2019/1/layout/PeoplePortraitsList"/>
    <dgm:cxn modelId="{0533373A-31C5-465C-98CC-405887A1FB41}" type="presParOf" srcId="{BF30E86D-EAFC-44CE-B56C-D7C5EC7742F3}" destId="{B98A31A5-1D04-49D3-AB88-A4A6E7285C4D}" srcOrd="1" destOrd="0" presId="urn:microsoft.com/office/officeart/2019/1/layout/PeoplePortraitsList"/>
    <dgm:cxn modelId="{3D9D2C87-FAC6-440F-8296-405914DA77FA}" type="presParOf" srcId="{BF30E86D-EAFC-44CE-B56C-D7C5EC7742F3}" destId="{34A89649-B4A9-4A6F-8793-5A3DB37DDDA6}" srcOrd="2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3" destOrd="0" presId="urn:microsoft.com/office/officeart/2019/1/layout/PeoplePortraitsList"/>
    <dgm:cxn modelId="{E4C40201-6BC4-420D-A8E7-A3465911B5D7}" type="presParOf" srcId="{BF30E86D-EAFC-44CE-B56C-D7C5EC7742F3}" destId="{E40BB94D-AE1C-4F05-8AA5-E9FA9A8CCCDE}" srcOrd="4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5" destOrd="0" presId="urn:microsoft.com/office/officeart/2019/1/layout/PeoplePortraitsList"/>
    <dgm:cxn modelId="{123A582B-C4F8-4519-967F-856EBB9F6F06}" type="presParOf" srcId="{BF30E86D-EAFC-44CE-B56C-D7C5EC7742F3}" destId="{D5C9CF54-A3DB-4262-A188-C006BBF08A29}" srcOrd="6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7" destOrd="0" presId="urn:microsoft.com/office/officeart/2019/1/layout/PeoplePortraitsList"/>
    <dgm:cxn modelId="{C9461069-5B02-4E7D-89BF-60D89C5520D1}" type="presParOf" srcId="{BF30E86D-EAFC-44CE-B56C-D7C5EC7742F3}" destId="{F836F72C-94C1-41ED-BA62-813057647F9C}" srcOrd="8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2338C-77E9-4EFA-8CEE-5FDFC3FFFAAD}">
      <dsp:nvSpPr>
        <dsp:cNvPr id="0" name=""/>
        <dsp:cNvSpPr/>
      </dsp:nvSpPr>
      <dsp:spPr>
        <a:xfrm>
          <a:off x="145217" y="842703"/>
          <a:ext cx="1683900" cy="16839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B6CC7-14A8-425A-AF68-F4558773E516}">
      <dsp:nvSpPr>
        <dsp:cNvPr id="0" name=""/>
        <dsp:cNvSpPr/>
      </dsp:nvSpPr>
      <dsp:spPr>
        <a:xfrm>
          <a:off x="14123" y="2929869"/>
          <a:ext cx="1884726" cy="35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noProof="0" dirty="0">
              <a:solidFill>
                <a:schemeClr val="bg1"/>
              </a:solidFill>
              <a:latin typeface="+mj-lt"/>
            </a:rPr>
            <a:t>Eliza </a:t>
          </a:r>
          <a:r>
            <a:rPr lang="pl-PL" sz="1400" b="1" kern="1200" noProof="0" dirty="0" err="1">
              <a:solidFill>
                <a:schemeClr val="bg1"/>
              </a:solidFill>
              <a:latin typeface="+mj-lt"/>
            </a:rPr>
            <a:t>Rabażyńska</a:t>
          </a:r>
          <a:endParaRPr lang="pl-PL" sz="1400" b="1" kern="1200" noProof="0" dirty="0">
            <a:solidFill>
              <a:schemeClr val="bg1"/>
            </a:solidFill>
            <a:latin typeface="+mj-lt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noProof="0" dirty="0">
              <a:solidFill>
                <a:schemeClr val="bg1"/>
              </a:solidFill>
              <a:latin typeface="+mj-lt"/>
            </a:rPr>
            <a:t>Kolarstwo</a:t>
          </a:r>
        </a:p>
      </dsp:txBody>
      <dsp:txXfrm>
        <a:off x="14123" y="2929869"/>
        <a:ext cx="1884726" cy="354991"/>
      </dsp:txXfrm>
    </dsp:sp>
    <dsp:sp modelId="{7C6259D7-8F20-44DC-A38F-D452F980CA47}">
      <dsp:nvSpPr>
        <dsp:cNvPr id="0" name=""/>
        <dsp:cNvSpPr/>
      </dsp:nvSpPr>
      <dsp:spPr>
        <a:xfrm>
          <a:off x="14123" y="3380604"/>
          <a:ext cx="1884726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73D5B-7ADA-4F8B-AD34-0BE114905A44}">
      <dsp:nvSpPr>
        <dsp:cNvPr id="0" name=""/>
        <dsp:cNvSpPr/>
      </dsp:nvSpPr>
      <dsp:spPr>
        <a:xfrm>
          <a:off x="2329090" y="853440"/>
          <a:ext cx="1683900" cy="168390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2228677" y="2959734"/>
          <a:ext cx="1884726" cy="730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l-PL" sz="1400" kern="1200" noProof="0" dirty="0">
              <a:solidFill>
                <a:schemeClr val="bg1"/>
              </a:solidFill>
            </a:rPr>
            <a:t>Daria Dębicka</a:t>
          </a:r>
          <a:br>
            <a:rPr lang="pl-PL" sz="1400" kern="1200" noProof="0" dirty="0">
              <a:solidFill>
                <a:schemeClr val="bg1"/>
              </a:solidFill>
            </a:rPr>
          </a:br>
          <a:r>
            <a:rPr lang="pl-PL" sz="1400" kern="1200" noProof="0" dirty="0">
              <a:solidFill>
                <a:schemeClr val="bg1"/>
              </a:solidFill>
            </a:rPr>
            <a:t>Kolarstwo</a:t>
          </a:r>
        </a:p>
      </dsp:txBody>
      <dsp:txXfrm>
        <a:off x="2228677" y="2959734"/>
        <a:ext cx="1884726" cy="730756"/>
      </dsp:txXfrm>
    </dsp:sp>
    <dsp:sp modelId="{7D166BBB-55AF-452C-B9A0-94A1EE55FF4F}">
      <dsp:nvSpPr>
        <dsp:cNvPr id="0" name=""/>
        <dsp:cNvSpPr/>
      </dsp:nvSpPr>
      <dsp:spPr>
        <a:xfrm>
          <a:off x="2228677" y="3416310"/>
          <a:ext cx="1884726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4543643" y="853440"/>
          <a:ext cx="1683900" cy="16839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4443230" y="2919094"/>
          <a:ext cx="1884726" cy="812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l-PL" sz="1400" kern="1200" noProof="0" dirty="0">
              <a:solidFill>
                <a:schemeClr val="bg1"/>
              </a:solidFill>
            </a:rPr>
            <a:t>Daria </a:t>
          </a:r>
          <a:r>
            <a:rPr lang="pl-PL" sz="1400" kern="1200" noProof="0" dirty="0" err="1">
              <a:solidFill>
                <a:schemeClr val="bg1"/>
              </a:solidFill>
            </a:rPr>
            <a:t>Ostrycharz</a:t>
          </a:r>
          <a:br>
            <a:rPr lang="pl-PL" sz="1400" kern="1200" noProof="0" dirty="0">
              <a:solidFill>
                <a:schemeClr val="bg1"/>
              </a:solidFill>
            </a:rPr>
          </a:br>
          <a:r>
            <a:rPr lang="pl-PL" sz="1400" kern="1200" noProof="0" dirty="0">
              <a:solidFill>
                <a:schemeClr val="bg1"/>
              </a:solidFill>
            </a:rPr>
            <a:t>Kolarstwo</a:t>
          </a:r>
        </a:p>
      </dsp:txBody>
      <dsp:txXfrm>
        <a:off x="4443230" y="2919094"/>
        <a:ext cx="1884726" cy="812036"/>
      </dsp:txXfrm>
    </dsp:sp>
    <dsp:sp modelId="{1223E777-77CB-4A9A-BF21-12B513842696}">
      <dsp:nvSpPr>
        <dsp:cNvPr id="0" name=""/>
        <dsp:cNvSpPr/>
      </dsp:nvSpPr>
      <dsp:spPr>
        <a:xfrm>
          <a:off x="4443230" y="3416310"/>
          <a:ext cx="1884726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6758196" y="853440"/>
          <a:ext cx="1683900" cy="168390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6657783" y="2959734"/>
          <a:ext cx="1884726" cy="730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l-PL" sz="1400" kern="1200" noProof="0" dirty="0">
              <a:solidFill>
                <a:schemeClr val="bg1"/>
              </a:solidFill>
            </a:rPr>
            <a:t>Julia </a:t>
          </a:r>
          <a:r>
            <a:rPr lang="pl-PL" sz="1400" kern="1200" noProof="0" dirty="0" err="1">
              <a:solidFill>
                <a:schemeClr val="bg1"/>
              </a:solidFill>
            </a:rPr>
            <a:t>Szyjkowska</a:t>
          </a:r>
          <a:br>
            <a:rPr lang="pl-PL" sz="1400" kern="1200" noProof="0" dirty="0">
              <a:solidFill>
                <a:schemeClr val="bg1"/>
              </a:solidFill>
            </a:rPr>
          </a:br>
          <a:r>
            <a:rPr lang="pl-PL" sz="1400" kern="1200" noProof="0" dirty="0">
              <a:solidFill>
                <a:schemeClr val="bg1"/>
              </a:solidFill>
            </a:rPr>
            <a:t>Kickboxing</a:t>
          </a:r>
        </a:p>
      </dsp:txBody>
      <dsp:txXfrm>
        <a:off x="6657783" y="2959734"/>
        <a:ext cx="1884726" cy="730756"/>
      </dsp:txXfrm>
    </dsp:sp>
    <dsp:sp modelId="{EE420F84-477D-4635-BEF8-66426E9A259D}">
      <dsp:nvSpPr>
        <dsp:cNvPr id="0" name=""/>
        <dsp:cNvSpPr/>
      </dsp:nvSpPr>
      <dsp:spPr>
        <a:xfrm>
          <a:off x="6657783" y="3416310"/>
          <a:ext cx="1884726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972750" y="853440"/>
          <a:ext cx="1683900" cy="1683900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872336" y="2980054"/>
          <a:ext cx="1884726" cy="69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l-PL" sz="1400" kern="1200" noProof="0" dirty="0">
              <a:solidFill>
                <a:schemeClr val="bg1"/>
              </a:solidFill>
            </a:rPr>
            <a:t>Nikodem </a:t>
          </a:r>
          <a:r>
            <a:rPr lang="pl-PL" sz="1400" kern="1200" noProof="0" dirty="0" err="1">
              <a:solidFill>
                <a:schemeClr val="bg1"/>
              </a:solidFill>
            </a:rPr>
            <a:t>Siałkowski</a:t>
          </a:r>
          <a:br>
            <a:rPr lang="pl-PL" sz="1400" kern="1200" noProof="0" dirty="0">
              <a:solidFill>
                <a:schemeClr val="bg1"/>
              </a:solidFill>
            </a:rPr>
          </a:br>
          <a:r>
            <a:rPr lang="pl-PL" sz="1400" kern="1200" noProof="0" dirty="0">
              <a:solidFill>
                <a:schemeClr val="bg1"/>
              </a:solidFill>
            </a:rPr>
            <a:t>Kolarstwo</a:t>
          </a:r>
        </a:p>
      </dsp:txBody>
      <dsp:txXfrm>
        <a:off x="8872336" y="2980054"/>
        <a:ext cx="1884726" cy="690116"/>
      </dsp:txXfrm>
    </dsp:sp>
    <dsp:sp modelId="{5A7600AF-A34B-4D03-B3D6-B3C760AE8E06}">
      <dsp:nvSpPr>
        <dsp:cNvPr id="0" name=""/>
        <dsp:cNvSpPr/>
      </dsp:nvSpPr>
      <dsp:spPr>
        <a:xfrm>
          <a:off x="8872336" y="3416310"/>
          <a:ext cx="1884726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Lista osób, pionowa"/>
  <dgm:desc val="Lista osób, pionowa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5A27AB6-8036-4355-ACB3-21EFA56C8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5EC3737-EFE5-4775-8C29-CABA7AECA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0E0BC-85B5-4181-B993-B7D94166F6B8}" type="datetime1">
              <a:rPr lang="pl-PL" smtClean="0"/>
              <a:t>24.04.2025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AD6E36-80AF-4D19-A511-AAE38EBE3C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5068D1-7F47-437B-BFB2-1DD0DB622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E7D5-BB3B-457A-B049-E81E06B85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0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479-AEA9-4FB8-BAE5-29C2D0FE82D7}" type="datetime1">
              <a:rPr lang="pl-PL" smtClean="0"/>
              <a:pPr/>
              <a:t>24.04.2025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94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7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a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4" name="Grafika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Grafika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a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4" name="Grafika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Grafika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5" name="Tekst — symbol zastępczy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7" name="Zawartość — symbol zastępczy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raz — symbol zastępczy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Obraz — symbol zastępczy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0" name="Obraz — symbol zastępczy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8" name="Grafika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0" name="Grafika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2" name="Grafika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 2 — slaj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fika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1" name="Grafika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3" name="Grafika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raz — symbol zastępczy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Grafika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Grafika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7" name="Grafika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fika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9" name="Grafika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główek sekcji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Grafika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5" name="Grafika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6" name="Grafika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Grafika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Grafika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fika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2" name="Grafika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4" name="Grafika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040" y="3429000"/>
            <a:ext cx="7508240" cy="188468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3200" spc="400" dirty="0">
                <a:solidFill>
                  <a:schemeClr val="bg1"/>
                </a:solidFill>
              </a:rPr>
              <a:t>Sportowcy powiatu golubsko-dobrzyńskiego</a:t>
            </a:r>
            <a:endParaRPr lang="pl-PL" sz="3200" dirty="0"/>
          </a:p>
        </p:txBody>
      </p:sp>
      <p:pic>
        <p:nvPicPr>
          <p:cNvPr id="8" name="Obraz 7" descr="Obraz zawierający Grafika, projekt graficzny, logo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C958C8A-2412-25B2-AD39-B88AEBC3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1097280"/>
            <a:ext cx="491744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92087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dirty="0"/>
              <a:t>Sportowcy powiatu golubsko-dobrzyńskiego w 2025 roku</a:t>
            </a:r>
          </a:p>
        </p:txBody>
      </p:sp>
      <p:graphicFrame>
        <p:nvGraphicFramePr>
          <p:cNvPr id="7" name="Zawartość — symbol zastępczy 2" descr="Zespół — grafika SmartArt">
            <a:extLst>
              <a:ext uri="{FF2B5EF4-FFF2-40B4-BE49-F238E27FC236}">
                <a16:creationId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25873"/>
              </p:ext>
            </p:extLst>
          </p:nvPr>
        </p:nvGraphicFramePr>
        <p:xfrm>
          <a:off x="576263" y="1825625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46609-21A8-4F02-C509-44E33DF0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ELIZA RABAŻYŃSKA</a:t>
            </a:r>
          </a:p>
        </p:txBody>
      </p:sp>
      <p:pic>
        <p:nvPicPr>
          <p:cNvPr id="8" name="Symbol zastępczy zawartości 7" descr="Obraz zawierający osoba, Ludzka twarz, ubrania, uśmiech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CA05A6B-75B5-4636-FBA8-DF3559321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320" y="1690688"/>
            <a:ext cx="2418079" cy="3447415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6717316-92F9-3BB0-87A9-D10571E9E6BA}"/>
              </a:ext>
            </a:extLst>
          </p:cNvPr>
          <p:cNvSpPr txBox="1"/>
          <p:nvPr/>
        </p:nvSpPr>
        <p:spPr>
          <a:xfrm>
            <a:off x="5008880" y="2174240"/>
            <a:ext cx="4856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W 2024 roku Eliza zajęła IV miejsce w Mistrzostwach Europy w Wyścigu Eliminacyjnym rozgrywanym w </a:t>
            </a:r>
            <a:r>
              <a:rPr lang="pl-PL" sz="1200" dirty="0" err="1"/>
              <a:t>Cottbus</a:t>
            </a:r>
            <a:r>
              <a:rPr lang="pl-PL" sz="1200" dirty="0"/>
              <a:t> (Niemcy) w dniach 9-14 lipca 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 miejsce w Grand Prix Brno UCI C2 w konkurencji </a:t>
            </a:r>
            <a:r>
              <a:rPr lang="pl-PL" sz="1200" dirty="0" err="1"/>
              <a:t>scratch</a:t>
            </a:r>
            <a:r>
              <a:rPr lang="pl-PL" sz="1200" dirty="0"/>
              <a:t> – 14-16.05.2024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II miejsce w Grand Prix Brno UCI C2 w konkurencji wyścig eliminacyjny – 14-16.05.2024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III miejsce w Młodzieżowych Mistrzostwach Polski Pruszków w wyścigu madison – 21-23.05.2024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III miejsce w Młodzieżowych Mistrzostwach Polski Pruszków w sprincie drużynowym – 21-23.05.2024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V miejsce w Młodzieżowych Mistrzostwach Polski Pruszków w </a:t>
            </a:r>
            <a:r>
              <a:rPr lang="pl-PL" sz="1200" dirty="0" err="1"/>
              <a:t>omnium</a:t>
            </a:r>
            <a:r>
              <a:rPr lang="pl-PL" sz="1200" dirty="0"/>
              <a:t> – 21-23.05.2024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VI miejsce w Szosowych Mistrzostwach Polski w Płocku w wyścigu ze startu wspólnego – 24.06.2024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IV miejsce w 6. </a:t>
            </a:r>
            <a:r>
              <a:rPr lang="pl-PL" sz="1200" dirty="0" err="1"/>
              <a:t>Giorni</a:t>
            </a:r>
            <a:r>
              <a:rPr lang="pl-PL" sz="1200" dirty="0"/>
              <a:t> </a:t>
            </a:r>
            <a:r>
              <a:rPr lang="pl-PL" sz="1200" dirty="0" err="1"/>
              <a:t>delle</a:t>
            </a:r>
            <a:r>
              <a:rPr lang="pl-PL" sz="1200" dirty="0"/>
              <a:t> </a:t>
            </a:r>
            <a:r>
              <a:rPr lang="pl-PL" sz="1200" dirty="0" err="1"/>
              <a:t>Rose</a:t>
            </a:r>
            <a:r>
              <a:rPr lang="pl-PL" sz="1200" dirty="0"/>
              <a:t> </a:t>
            </a:r>
            <a:r>
              <a:rPr lang="pl-PL" sz="1200" dirty="0" err="1"/>
              <a:t>Firenzuola</a:t>
            </a:r>
            <a:r>
              <a:rPr lang="pl-PL" sz="1200" dirty="0"/>
              <a:t> </a:t>
            </a:r>
            <a:r>
              <a:rPr lang="pl-PL" sz="1200" dirty="0" err="1"/>
              <a:t>Toscania</a:t>
            </a:r>
            <a:r>
              <a:rPr lang="pl-PL" sz="1200" dirty="0"/>
              <a:t> w wyścigu madison – 29.06. – 04.07.2024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IV miejsce w 6. </a:t>
            </a:r>
            <a:r>
              <a:rPr lang="pl-PL" sz="1200" dirty="0" err="1"/>
              <a:t>Giorni</a:t>
            </a:r>
            <a:r>
              <a:rPr lang="pl-PL" sz="1200" dirty="0"/>
              <a:t> </a:t>
            </a:r>
            <a:r>
              <a:rPr lang="pl-PL" sz="1200" dirty="0" err="1"/>
              <a:t>delle</a:t>
            </a:r>
            <a:r>
              <a:rPr lang="pl-PL" sz="1200" dirty="0"/>
              <a:t> </a:t>
            </a:r>
            <a:r>
              <a:rPr lang="pl-PL" sz="1200" dirty="0" err="1"/>
              <a:t>Rose</a:t>
            </a:r>
            <a:r>
              <a:rPr lang="pl-PL" sz="1200" dirty="0"/>
              <a:t> </a:t>
            </a:r>
            <a:r>
              <a:rPr lang="pl-PL" sz="1200" dirty="0" err="1"/>
              <a:t>Firenzuola</a:t>
            </a:r>
            <a:r>
              <a:rPr lang="pl-PL" sz="1200" dirty="0"/>
              <a:t> </a:t>
            </a:r>
            <a:r>
              <a:rPr lang="pl-PL" sz="1200" dirty="0" err="1"/>
              <a:t>Toscania</a:t>
            </a:r>
            <a:r>
              <a:rPr lang="pl-PL" sz="1200" dirty="0"/>
              <a:t> w wyścigu </a:t>
            </a:r>
            <a:r>
              <a:rPr lang="pl-PL" sz="1200" dirty="0" err="1"/>
              <a:t>scratch</a:t>
            </a:r>
            <a:r>
              <a:rPr lang="pl-PL" sz="1200" dirty="0"/>
              <a:t> - 29.06. – 04.07.2024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3306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4D177F-E480-9228-6419-D72272FE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Daria dębicka</a:t>
            </a:r>
          </a:p>
        </p:txBody>
      </p:sp>
      <p:pic>
        <p:nvPicPr>
          <p:cNvPr id="8" name="Symbol zastępczy zawartości 7" descr="Obraz zawierający tekst, obuwie, ubrania, osob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D9E1836-B9AC-012B-310B-0A2623E7C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554" y="1520825"/>
            <a:ext cx="5269286" cy="3213735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55957B2-A459-B51D-CA0C-5A15834297ED}"/>
              </a:ext>
            </a:extLst>
          </p:cNvPr>
          <p:cNvSpPr txBox="1"/>
          <p:nvPr/>
        </p:nvSpPr>
        <p:spPr>
          <a:xfrm>
            <a:off x="3102554" y="4947920"/>
            <a:ext cx="5909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Kolarka reprezentująca Autonomiczną Ludową Kolarską Sekcję ,,Stal” w Grudziądzu.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roku ubiegłym Daria zdobyła Mistrzostwo Polski w Wyścigu Punktowym w kategorii Junior, który odbył się w Pruszkowie w dniach 18-20 października 2024 r.</a:t>
            </a:r>
          </a:p>
        </p:txBody>
      </p:sp>
    </p:spTree>
    <p:extLst>
      <p:ext uri="{BB962C8B-B14F-4D97-AF65-F5344CB8AC3E}">
        <p14:creationId xmlns:p14="http://schemas.microsoft.com/office/powerpoint/2010/main" val="228742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7E5BF4-C279-2118-E0F5-6460F920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Daria </a:t>
            </a:r>
            <a:r>
              <a:rPr lang="pl-PL" dirty="0" err="1"/>
              <a:t>ostrycharz</a:t>
            </a:r>
            <a:endParaRPr lang="pl-PL" dirty="0"/>
          </a:p>
        </p:txBody>
      </p:sp>
      <p:pic>
        <p:nvPicPr>
          <p:cNvPr id="8" name="Symbol zastępczy zawartości 7" descr="Obraz zawierający tekst, na wolnym powietrzu, ubrania, obuw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39934EE-7271-937D-28A1-2A444FA55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1409065"/>
            <a:ext cx="3732808" cy="3996055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DD59C29-8ECA-A48F-D2C5-428667126DAD}"/>
              </a:ext>
            </a:extLst>
          </p:cNvPr>
          <p:cNvSpPr txBox="1"/>
          <p:nvPr/>
        </p:nvSpPr>
        <p:spPr>
          <a:xfrm>
            <a:off x="2529840" y="176784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Zawodniczka Autonomicznej Ludowej Kolarskiej Sekcji ,,Stal” Grudziądz.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Daria </a:t>
            </a:r>
            <a:r>
              <a:rPr lang="pl-PL" dirty="0" err="1"/>
              <a:t>Ostrycharz</a:t>
            </a:r>
            <a:r>
              <a:rPr lang="pl-PL" dirty="0"/>
              <a:t> w roku 2024 stanęła na najwyższym stopniu podium podczas Mistrzostw Polski w Pruszkowie (18-20.10.2024 r.) w kategorii Junior podczas wyścigu indywidualnego na dystansie 3 km.</a:t>
            </a:r>
          </a:p>
        </p:txBody>
      </p:sp>
    </p:spTree>
    <p:extLst>
      <p:ext uri="{BB962C8B-B14F-4D97-AF65-F5344CB8AC3E}">
        <p14:creationId xmlns:p14="http://schemas.microsoft.com/office/powerpoint/2010/main" val="127283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08D77-AAA8-97BA-B815-F057A1BC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Julia </a:t>
            </a:r>
            <a:r>
              <a:rPr lang="pl-PL" dirty="0" err="1"/>
              <a:t>szyjkowska</a:t>
            </a:r>
            <a:endParaRPr lang="pl-PL" dirty="0"/>
          </a:p>
        </p:txBody>
      </p:sp>
      <p:pic>
        <p:nvPicPr>
          <p:cNvPr id="8" name="Symbol zastępczy zawartości 7" descr="Obraz zawierający ubrania, Ludzka twarz, osoba, teks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24F5A26-859C-991E-C44C-C7D7CDFE5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497" y="1398905"/>
            <a:ext cx="4672781" cy="3010535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FEC27A5-9757-3DDE-6EEE-07CD95FFFCE5}"/>
              </a:ext>
            </a:extLst>
          </p:cNvPr>
          <p:cNvSpPr txBox="1"/>
          <p:nvPr/>
        </p:nvSpPr>
        <p:spPr>
          <a:xfrm>
            <a:off x="3625497" y="4673600"/>
            <a:ext cx="5071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Do największych osiągnięć młodej </a:t>
            </a:r>
            <a:r>
              <a:rPr lang="pl-PL" sz="1600" dirty="0" err="1"/>
              <a:t>kickboxerki</a:t>
            </a:r>
            <a:r>
              <a:rPr lang="pl-PL" sz="1600" dirty="0"/>
              <a:t> w roku ubiegłym należą m. in.: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Mistrzostwo Świata w kickboxingu w konkurencji Full-</a:t>
            </a:r>
            <a:r>
              <a:rPr lang="pl-PL" sz="1600" dirty="0" err="1"/>
              <a:t>contact</a:t>
            </a:r>
            <a:r>
              <a:rPr lang="pl-PL" sz="1600" dirty="0"/>
              <a:t>, które zdobyła w Budapeszcie (24-31.08.2024 r.).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Mistrzostwo Polski w kickboxingu w konkurencji </a:t>
            </a:r>
            <a:r>
              <a:rPr lang="pl-PL" sz="1600" dirty="0" err="1"/>
              <a:t>Light-contact</a:t>
            </a:r>
            <a:r>
              <a:rPr lang="pl-PL" sz="1600" dirty="0"/>
              <a:t> w Będzinie (12-14.04.2024 r.). </a:t>
            </a:r>
          </a:p>
        </p:txBody>
      </p:sp>
    </p:spTree>
    <p:extLst>
      <p:ext uri="{BB962C8B-B14F-4D97-AF65-F5344CB8AC3E}">
        <p14:creationId xmlns:p14="http://schemas.microsoft.com/office/powerpoint/2010/main" val="416962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665B9-31A2-EB6D-4B36-18197F6E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Nikodem </a:t>
            </a:r>
            <a:r>
              <a:rPr lang="pl-PL" dirty="0" err="1"/>
              <a:t>siałkowski</a:t>
            </a:r>
            <a:endParaRPr lang="pl-PL" dirty="0"/>
          </a:p>
        </p:txBody>
      </p:sp>
      <p:pic>
        <p:nvPicPr>
          <p:cNvPr id="8" name="Symbol zastępczy zawartości 7" descr="Obraz zawierający ubrania, osoba, Ludzka twarz, flag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50CD067-F2C1-6BB7-D66F-3BAF703B9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747" y="1470025"/>
            <a:ext cx="3061653" cy="3447415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5E34AC0-DDAB-1ECE-AFD7-DD6BD5CA6CA7}"/>
              </a:ext>
            </a:extLst>
          </p:cNvPr>
          <p:cNvSpPr txBox="1"/>
          <p:nvPr/>
        </p:nvSpPr>
        <p:spPr>
          <a:xfrm>
            <a:off x="5516880" y="1690688"/>
            <a:ext cx="4632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Kolarz reprezentujący w 2024 roku Uczniowski Klub Sportowy ,,Copernicus” Toruń może poszczycić się: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 miejscem w Mistrzostwach Polski Juniorów na szosie – start wspólny w Płocku (22.06.2024 r.).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III miejscem w Mistrzostwach Polski Juniorów na szosie – jazda na czas w Płocku (19.06.2024 r.).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II miejscem w Mistrzostwach Polski Juniorów – wyścig drużynowy w Pruszkowie (21-23.05.2024 r.).</a:t>
            </a:r>
          </a:p>
        </p:txBody>
      </p:sp>
    </p:spTree>
    <p:extLst>
      <p:ext uri="{BB962C8B-B14F-4D97-AF65-F5344CB8AC3E}">
        <p14:creationId xmlns:p14="http://schemas.microsoft.com/office/powerpoint/2010/main" val="210275608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_Wszechświat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5_TF89338750_Win32" id="{E960A030-87E7-4B19-99FC-B88930A440A1}" vid="{69F1DB08-5F0C-41F7-8986-226F7D1435B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{F0651E7E-4C94-42A5-8544-3CC1B35B00B3}tf89338750_win32</Template>
  <TotalTime>84</TotalTime>
  <Words>381</Words>
  <Application>Microsoft Office PowerPoint</Application>
  <PresentationFormat>Panoramiczny</PresentationFormat>
  <Paragraphs>35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Univers</vt:lpstr>
      <vt:lpstr>Gradient_Wszechświat</vt:lpstr>
      <vt:lpstr>Sportowcy powiatu golubsko-dobrzyńskiego</vt:lpstr>
      <vt:lpstr>Sportowcy powiatu golubsko-dobrzyńskiego w 2025 roku</vt:lpstr>
      <vt:lpstr>ELIZA RABAŻYŃSKA</vt:lpstr>
      <vt:lpstr>Daria dębicka</vt:lpstr>
      <vt:lpstr>Daria ostrycharz</vt:lpstr>
      <vt:lpstr>Julia szyjkowska</vt:lpstr>
      <vt:lpstr>Nikodem siałkowski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 Golub-Dobrzyń</dc:creator>
  <cp:lastModifiedBy>SP Golub-Dobrzyń</cp:lastModifiedBy>
  <cp:revision>3</cp:revision>
  <dcterms:created xsi:type="dcterms:W3CDTF">2025-04-24T10:19:56Z</dcterms:created>
  <dcterms:modified xsi:type="dcterms:W3CDTF">2025-04-24T11:44:46Z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